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7"/>
  </p:notesMasterIdLst>
  <p:sldIdLst>
    <p:sldId id="339" r:id="rId2"/>
    <p:sldId id="977" r:id="rId3"/>
    <p:sldId id="978" r:id="rId4"/>
    <p:sldId id="895" r:id="rId5"/>
    <p:sldId id="896" r:id="rId6"/>
    <p:sldId id="897" r:id="rId7"/>
    <p:sldId id="899" r:id="rId8"/>
    <p:sldId id="898" r:id="rId9"/>
    <p:sldId id="900" r:id="rId10"/>
    <p:sldId id="901" r:id="rId11"/>
    <p:sldId id="902" r:id="rId12"/>
    <p:sldId id="946" r:id="rId13"/>
    <p:sldId id="903" r:id="rId14"/>
    <p:sldId id="904" r:id="rId15"/>
    <p:sldId id="905" r:id="rId16"/>
    <p:sldId id="906" r:id="rId17"/>
    <p:sldId id="947" r:id="rId18"/>
    <p:sldId id="952" r:id="rId19"/>
    <p:sldId id="907" r:id="rId20"/>
    <p:sldId id="908" r:id="rId21"/>
    <p:sldId id="909" r:id="rId22"/>
    <p:sldId id="953" r:id="rId23"/>
    <p:sldId id="911" r:id="rId24"/>
    <p:sldId id="912" r:id="rId25"/>
    <p:sldId id="913" r:id="rId26"/>
    <p:sldId id="914" r:id="rId27"/>
    <p:sldId id="915" r:id="rId28"/>
    <p:sldId id="916" r:id="rId29"/>
    <p:sldId id="948" r:id="rId30"/>
    <p:sldId id="917" r:id="rId31"/>
    <p:sldId id="918" r:id="rId32"/>
    <p:sldId id="919" r:id="rId33"/>
    <p:sldId id="920" r:id="rId34"/>
    <p:sldId id="921" r:id="rId35"/>
    <p:sldId id="922" r:id="rId36"/>
    <p:sldId id="923" r:id="rId37"/>
    <p:sldId id="924" r:id="rId38"/>
    <p:sldId id="925" r:id="rId39"/>
    <p:sldId id="949" r:id="rId40"/>
    <p:sldId id="926" r:id="rId41"/>
    <p:sldId id="927" r:id="rId42"/>
    <p:sldId id="929" r:id="rId43"/>
    <p:sldId id="928" r:id="rId44"/>
    <p:sldId id="954" r:id="rId45"/>
    <p:sldId id="930" r:id="rId46"/>
    <p:sldId id="931" r:id="rId47"/>
    <p:sldId id="955" r:id="rId48"/>
    <p:sldId id="932" r:id="rId49"/>
    <p:sldId id="933" r:id="rId50"/>
    <p:sldId id="956" r:id="rId51"/>
    <p:sldId id="935" r:id="rId52"/>
    <p:sldId id="934" r:id="rId53"/>
    <p:sldId id="957" r:id="rId54"/>
    <p:sldId id="958" r:id="rId55"/>
    <p:sldId id="937" r:id="rId56"/>
    <p:sldId id="939" r:id="rId57"/>
    <p:sldId id="940" r:id="rId58"/>
    <p:sldId id="941" r:id="rId59"/>
    <p:sldId id="942" r:id="rId60"/>
    <p:sldId id="959" r:id="rId61"/>
    <p:sldId id="960" r:id="rId62"/>
    <p:sldId id="962" r:id="rId63"/>
    <p:sldId id="963" r:id="rId64"/>
    <p:sldId id="964" r:id="rId65"/>
    <p:sldId id="979" r:id="rId66"/>
    <p:sldId id="943" r:id="rId67"/>
    <p:sldId id="945" r:id="rId68"/>
    <p:sldId id="944" r:id="rId69"/>
    <p:sldId id="966" r:id="rId70"/>
    <p:sldId id="965" r:id="rId71"/>
    <p:sldId id="975" r:id="rId72"/>
    <p:sldId id="976" r:id="rId73"/>
    <p:sldId id="967" r:id="rId74"/>
    <p:sldId id="968" r:id="rId75"/>
    <p:sldId id="969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5" autoAdjust="0"/>
    <p:restoredTop sz="93780" autoAdjust="0"/>
  </p:normalViewPr>
  <p:slideViewPr>
    <p:cSldViewPr>
      <p:cViewPr varScale="1">
        <p:scale>
          <a:sx n="91" d="100"/>
          <a:sy n="91" d="100"/>
        </p:scale>
        <p:origin x="84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2020-07-21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%2F%2Fwww.google.com%2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vertical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[Design]</a:t>
            </a:r>
            <a:r>
              <a:rPr lang="ko-KR" altLang="en-US" dirty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그럴까요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>[ Split]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[Code[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코드를 직접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자바 소스 파일과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안에 있는 </a:t>
            </a:r>
            <a:r>
              <a:rPr lang="en-US" altLang="ko-KR" dirty="0" smtClean="0">
                <a:sym typeface="Wingdings" panose="05000000000000000000" pitchFamily="2" charset="2"/>
              </a:rPr>
              <a:t>src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main  java  &lt;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&gt;  MainActivity 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찾아가서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6510128" cy="40269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844670" y="35010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51784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4719289" y="1545769"/>
            <a:ext cx="698477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파일없이 </a:t>
            </a:r>
            <a:r>
              <a:rPr lang="en-US" altLang="ko-KR" dirty="0">
                <a:sym typeface="Wingdings" panose="05000000000000000000" pitchFamily="2" charset="2"/>
              </a:rPr>
              <a:t>java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들을 직접 코딩한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자동으로 등록이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213981"/>
            <a:ext cx="7261396" cy="3282549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1311219" y="572322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257656" y="5450946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을 찾아서 수정한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32899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</a:t>
                      </a:r>
                      <a:r>
                        <a:rPr lang="ko-KR" altLang="en-US" dirty="0" err="1" smtClean="0"/>
                        <a:t>콘테이너</a:t>
                      </a:r>
                      <a:r>
                        <a:rPr lang="ko-KR" altLang="en-US" baseline="0" dirty="0" err="1" smtClean="0"/>
                        <a:t>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[android][app][res][layout]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3105118"/>
            <a:ext cx="5556699" cy="339141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38481" y="4482637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10367210" y="417720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10367210" y="3889175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탭에서 먼저 만든 후에</a:t>
            </a:r>
            <a:r>
              <a:rPr lang="en-US" altLang="ko-KR" dirty="0" smtClean="0">
                <a:sym typeface="Wingdings" panose="05000000000000000000" pitchFamily="2" charset="2"/>
              </a:rPr>
              <a:t>, [Code] </a:t>
            </a:r>
            <a:r>
              <a:rPr lang="ko-KR" altLang="en-US" dirty="0" smtClean="0">
                <a:sym typeface="Wingdings" panose="05000000000000000000" pitchFamily="2" charset="2"/>
              </a:rPr>
              <a:t>탭에서 수정해도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52" y="2246926"/>
            <a:ext cx="8634208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android:id="@+id/button4"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android:layout_gravity="left"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android:text="left"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android:text="center"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android:id="@+id/button6"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android:layout_gravity="right"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android:text="right"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오른쪽과 같이 확인이 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에뮬레이터에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같은 모양으로 출력이 되는지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559" y="860046"/>
            <a:ext cx="2149026" cy="169940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96" y="2829689"/>
            <a:ext cx="2250472" cy="38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package </a:t>
            </a:r>
            <a:r>
              <a:rPr lang="en-US" altLang="ko-KR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import ...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6168008" y="544522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257" y="2924944"/>
            <a:ext cx="2903472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계속해서</a:t>
            </a:r>
            <a:r>
              <a:rPr lang="en-US" altLang="ko-KR" dirty="0" smtClean="0">
                <a:sym typeface="Wingdings" panose="05000000000000000000" pitchFamily="2" charset="2"/>
              </a:rPr>
              <a:t>, 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center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</a:t>
            </a:r>
            <a:r>
              <a:rPr lang="ko-KR" altLang="en-US" b="1" dirty="0" smtClean="0">
                <a:sym typeface="Wingdings" panose="05000000000000000000" pitchFamily="2" charset="2"/>
              </a:rPr>
              <a:t>셋째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layout_height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주의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필요한 경우는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사용해서 여러 개의 값을 같이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주의할 점은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 양쪽에 공백이 없어야 한다는 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844824"/>
            <a:ext cx="856895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코드는 다음과 같고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아래쪽 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 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NOTE: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버튼이나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크기를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안에 내용에 맞게 뷰의 크기가 결정되므로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경우에는 </a:t>
            </a:r>
            <a:r>
              <a:rPr lang="en-US" altLang="ko-KR" dirty="0" smtClean="0">
                <a:sym typeface="Wingdings" panose="05000000000000000000" pitchFamily="2" charset="2"/>
              </a:rPr>
              <a:t>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다음 쪽에 다양한 정렬 속성 값을 사용하여 실습을 해보길 바랍니다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1916832"/>
            <a:ext cx="70094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textview3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android:gravity="</a:t>
            </a:r>
            <a:r>
              <a:rPr lang="en-US" altLang="ko-KR" sz="1600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4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20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3571768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4194406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414022"/>
            <a:ext cx="3025402" cy="5105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445397"/>
            <a:ext cx="3024336" cy="50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위젯이라고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테두리선을</a:t>
            </a:r>
            <a:r>
              <a:rPr lang="ko-KR" altLang="en-US" dirty="0" smtClean="0">
                <a:sym typeface="Wingdings" panose="05000000000000000000" pitchFamily="2" charset="2"/>
              </a:rPr>
              <a:t> 기준으로 </a:t>
            </a:r>
            <a:r>
              <a:rPr lang="ko-KR" altLang="en-US" b="1" dirty="0" smtClean="0">
                <a:sym typeface="Wingdings" panose="05000000000000000000" pitchFamily="2" charset="2"/>
              </a:rPr>
              <a:t>바깥쪽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안쪽 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테두리선과</a:t>
            </a:r>
            <a:r>
              <a:rPr lang="ko-KR" altLang="en-US" dirty="0" smtClean="0">
                <a:sym typeface="Wingdings" panose="05000000000000000000" pitchFamily="2" charset="2"/>
              </a:rPr>
              <a:t> 떨어진 거리를 지정하는 것은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b="1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padding</a:t>
            </a:r>
            <a:r>
              <a:rPr lang="ko-KR" altLang="en-US" b="1" dirty="0" smtClean="0">
                <a:sym typeface="Wingdings" panose="05000000000000000000" pitchFamily="2" charset="2"/>
              </a:rPr>
              <a:t>과는 달리 테두리 바깥 부분에 여백을 주는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04" y="3603879"/>
            <a:ext cx="3672408" cy="28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17232"/>
            <a:ext cx="151216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테두리선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ym typeface="Wingdings" panose="05000000000000000000" pitchFamily="2" charset="2"/>
              </a:rPr>
              <a:t>Hu02TableLayout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tablelayout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 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태그는 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팔레트에서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설치한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Layouts/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설치합니다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TableRow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429000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6888088" y="551723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284132" y="5733256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289192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0560496" y="3933056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 추가하는 것이 아니라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를 이용하여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847938" y="2294648"/>
            <a:ext cx="4860996" cy="4201882"/>
            <a:chOff x="6852084" y="2294648"/>
            <a:chExt cx="4860996" cy="4201882"/>
          </a:xfrm>
        </p:grpSpPr>
        <p:cxnSp>
          <p:nvCxnSpPr>
            <p:cNvPr id="32" name="직선 화살표 연결선 31"/>
            <p:cNvCxnSpPr/>
            <p:nvPr/>
          </p:nvCxnSpPr>
          <p:spPr>
            <a:xfrm flipH="1" flipV="1">
              <a:off x="10858377" y="3861048"/>
              <a:ext cx="216024" cy="2160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6120" y="2294648"/>
              <a:ext cx="4536960" cy="4201882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6852084" y="50851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7320136" y="32849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/>
            <p:nvPr/>
          </p:nvCxnSpPr>
          <p:spPr>
            <a:xfrm rot="5400000">
              <a:off x="7644172" y="4185084"/>
              <a:ext cx="1944216" cy="144016"/>
            </a:xfrm>
            <a:prstGeom prst="bentConnector3">
              <a:avLst>
                <a:gd name="adj1" fmla="val 10019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</a:t>
            </a:r>
            <a:r>
              <a:rPr lang="en-US" altLang="ko-KR" sz="1600" dirty="0"/>
              <a:t>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소스 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7" y="784778"/>
            <a:ext cx="5620767" cy="61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"0"</a:t>
            </a:r>
            <a:r>
              <a:rPr lang="ko-KR" altLang="en-US" dirty="0" smtClean="0">
                <a:sym typeface="Wingdings" panose="05000000000000000000" pitchFamily="2" charset="2"/>
              </a:rPr>
              <a:t>이라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655335"/>
            <a:ext cx="3848452" cy="2617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838107" y="4275072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8625625" y="5587777"/>
            <a:ext cx="339316" cy="503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9" y="5357021"/>
            <a:ext cx="2248095" cy="10516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7" y="5701727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99742" y="5839513"/>
            <a:ext cx="3904149" cy="289344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1"/>
            <a:endCxn id="20" idx="1"/>
          </p:cNvCxnSpPr>
          <p:nvPr/>
        </p:nvCxnSpPr>
        <p:spPr>
          <a:xfrm rot="10800000" flipH="1" flipV="1">
            <a:off x="838106" y="4392095"/>
            <a:ext cx="161635" cy="1592089"/>
          </a:xfrm>
          <a:prstGeom prst="curvedConnector3">
            <a:avLst>
              <a:gd name="adj1" fmla="val -14143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5357021"/>
            <a:ext cx="2225233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2279576" y="2419570"/>
            <a:ext cx="205434" cy="34779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223" y="1808559"/>
            <a:ext cx="2872989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만드십니다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속성 연습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이미 설치한 버튼들이 동일한 공간을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팔레트에서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149081"/>
            <a:ext cx="7930901" cy="2286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42" y="4149080"/>
            <a:ext cx="3052331" cy="2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새로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framelayout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컴포넌트 트리에서 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"Hello World" 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text = 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ayout_width</a:t>
            </a:r>
            <a:r>
              <a:rPr lang="en-US" altLang="ko-KR" dirty="0" smtClean="0">
                <a:sym typeface="Wingdings" panose="05000000000000000000" pitchFamily="2" charset="2"/>
              </a:rPr>
              <a:t> = wrap_content,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= 16dp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둘레에  최소한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만큼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아래에 </a:t>
            </a:r>
            <a:r>
              <a:rPr lang="ko-KR" altLang="en-US" dirty="0">
                <a:sym typeface="Wingdings" panose="05000000000000000000" pitchFamily="2" charset="2"/>
              </a:rPr>
              <a:t>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위하여 버튼 아래에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22" y="3768334"/>
            <a:ext cx="5197290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잠깐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이미지 파일들을 찾아 복사한 다음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6" y="2636953"/>
            <a:ext cx="4275225" cy="37304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50744" y="5893682"/>
            <a:ext cx="2324675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크기가 다른 두 개의 </a:t>
            </a:r>
            <a:endParaRPr lang="en-US" altLang="ko-KR" dirty="0" smtClean="0"/>
          </a:p>
          <a:p>
            <a:r>
              <a:rPr lang="ko-KR" altLang="en-US" dirty="0" smtClean="0"/>
              <a:t>이미지가 보이고 있음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23230" y="627324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alexhonnold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5" y="2918618"/>
            <a:ext cx="6607113" cy="345215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67407" y="3360559"/>
            <a:ext cx="369077" cy="29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397" y="3682615"/>
            <a:ext cx="232467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3736" y="580549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473195" y="569640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두 개의 이미지가 있어야 하니까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안에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두 개의 </a:t>
            </a:r>
            <a:r>
              <a:rPr lang="ko-KR" altLang="en-US" b="1" dirty="0" err="1">
                <a:solidFill>
                  <a:srgbClr val="C00000"/>
                </a:solidFill>
                <a:sym typeface="Wingdings" panose="05000000000000000000" pitchFamily="2" charset="2"/>
              </a:rPr>
              <a:t>이미지뷰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중첩하여 넣어 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ym typeface="Wingdings" panose="05000000000000000000" pitchFamily="2" charset="2"/>
              </a:rPr>
              <a:t>이미지뷰는</a:t>
            </a:r>
            <a:r>
              <a:rPr lang="ko-KR" altLang="en-US" dirty="0">
                <a:sym typeface="Wingdings" panose="05000000000000000000" pitchFamily="2" charset="2"/>
              </a:rPr>
              <a:t> 각각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있는 이미지들을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속성에서 설정할 </a:t>
            </a:r>
            <a:r>
              <a:rPr lang="ko-KR" altLang="en-US" dirty="0">
                <a:sym typeface="Wingdings" panose="05000000000000000000" pitchFamily="2" charset="2"/>
              </a:rPr>
              <a:t>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관찰해보십시오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/>
              <a:t>alexhonnold.png)</a:t>
            </a:r>
            <a:r>
              <a:rPr lang="ko-KR" altLang="en-US" dirty="0" smtClean="0">
                <a:sym typeface="Wingdings" panose="05000000000000000000" pitchFamily="2" charset="2"/>
              </a:rPr>
              <a:t>을 찾아 넣고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이미지를 찾는 것은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 이용하십시오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 </a:t>
            </a:r>
            <a:r>
              <a:rPr lang="ko-KR" altLang="en-US" dirty="0" smtClean="0">
                <a:sym typeface="Wingdings" panose="05000000000000000000" pitchFamily="2" charset="2"/>
              </a:rPr>
              <a:t>속성값도 같지만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40" y="2823372"/>
            <a:ext cx="7292972" cy="3673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4072" y="6474461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alexhonnold.png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951984" y="5085184"/>
            <a:ext cx="720080" cy="1434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951984" y="4659951"/>
            <a:ext cx="1440160" cy="425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951984" y="3140968"/>
            <a:ext cx="4176464" cy="1944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9120336" y="6165304"/>
            <a:ext cx="2160240" cy="309157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44472" y="3085189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alexhonnold2.png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951984" y="5085184"/>
            <a:ext cx="3168352" cy="12241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xmlns:android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android:orientation</a:t>
            </a:r>
            <a:r>
              <a:rPr lang="en-US" altLang="ko-KR" sz="1600" dirty="0">
                <a:latin typeface="Consolas" panose="020B0609020204030204" pitchFamily="49" charset="0"/>
              </a:rPr>
              <a:t>="vertical"&gt;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="onButton1Clicked"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바꾸기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12024" y="2218436"/>
            <a:ext cx="5400600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android:layout_height="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alexhonnold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/alexhonnold2"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&lt;/FrameLayout&gt;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latin typeface="Consolas" panose="020B0609020204030204" pitchFamily="49" charset="0"/>
              </a:rPr>
              <a:t>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속성이 이미지와 잘 연결되어 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844" y="1428791"/>
            <a:ext cx="2865368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org.joy.framelayout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172821" y="226456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26387" y="1972176"/>
            <a:ext cx="4834978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즉 우리가 추가하는 </a:t>
            </a:r>
            <a:r>
              <a:rPr lang="en-US" altLang="ko-KR" sz="1600" dirty="0" smtClean="0">
                <a:sym typeface="Wingdings" panose="05000000000000000000" pitchFamily="2" charset="2"/>
              </a:rPr>
              <a:t>method</a:t>
            </a:r>
            <a:r>
              <a:rPr lang="ko-KR" altLang="en-US" sz="1600" dirty="0" smtClean="0">
                <a:sym typeface="Wingdings" panose="05000000000000000000" pitchFamily="2" charset="2"/>
              </a:rPr>
              <a:t>에서 사용할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5601213" cy="132343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</a:t>
            </a:r>
            <a:r>
              <a:rPr lang="ko-KR" altLang="en-US" sz="1600" dirty="0" smtClean="0">
                <a:sym typeface="Wingdings" panose="05000000000000000000" pitchFamily="2" charset="2"/>
              </a:rPr>
              <a:t>버튼이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클릭되면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메소드가 호출됩니다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주는 코드를 이곳에 작성하는 것입니다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6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속성을</a:t>
            </a:r>
            <a:r>
              <a:rPr lang="en-US" altLang="ko-KR" sz="1600" dirty="0" smtClean="0"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바꾸어 주면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이미지가 바뀌지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되지요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아직 무엇을 하지 않았는지 생각해 보십시오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바꾸어주는 </a:t>
            </a:r>
            <a:r>
              <a:rPr lang="en-US" altLang="ko-KR" dirty="0" err="1" smtClean="0">
                <a:sym typeface="Wingdings" panose="05000000000000000000" pitchFamily="2" charset="2"/>
              </a:rPr>
              <a:t>MainActivity.jave</a:t>
            </a:r>
            <a:r>
              <a:rPr lang="ko-KR" altLang="en-US" dirty="0" smtClean="0">
                <a:sym typeface="Wingdings" panose="05000000000000000000" pitchFamily="2" charset="2"/>
              </a:rPr>
              <a:t>에 있는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메소드가 호출되었는지 어떻게 확인할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2844" y="1903216"/>
            <a:ext cx="6199220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77156" y="4865005"/>
            <a:ext cx="3700052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사용하거나 혹은 코드에 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Logcat</a:t>
            </a:r>
            <a:r>
              <a:rPr lang="ko-KR" altLang="en-US" sz="1600" dirty="0" smtClean="0">
                <a:sym typeface="Wingdings" panose="05000000000000000000" pitchFamily="2" charset="2"/>
              </a:rPr>
              <a:t>를 통해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체크할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이름을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 앱을 실행했을 때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에 출력된 결과입니다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filter </a:t>
            </a:r>
            <a:r>
              <a:rPr lang="ko-KR" altLang="en-US" dirty="0" smtClean="0">
                <a:sym typeface="Wingdings" panose="05000000000000000000" pitchFamily="2" charset="2"/>
              </a:rPr>
              <a:t>기능을 이용하면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원하는 출력물만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볼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4198271"/>
            <a:ext cx="8379204" cy="22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두 이미지</a:t>
            </a:r>
            <a:r>
              <a:rPr lang="en-US" altLang="ko-KR" dirty="0" smtClean="0">
                <a:sym typeface="Wingdings" panose="05000000000000000000" pitchFamily="2" charset="2"/>
              </a:rPr>
              <a:t>( image01.jpg and image02.jpg ) </a:t>
            </a:r>
            <a:r>
              <a:rPr lang="ko-KR" altLang="en-US" dirty="0">
                <a:sym typeface="Wingdings" panose="05000000000000000000" pitchFamily="2" charset="2"/>
              </a:rPr>
              <a:t>넣어 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orientation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(margin=16dp,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=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3100" y="4941168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539910"/>
            <a:ext cx="6135553" cy="297995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324491" y="5282351"/>
            <a:ext cx="356940" cy="450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horScrollView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 bitmap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69268" y="5020558"/>
            <a:ext cx="486972" cy="35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7795091" y="2658573"/>
            <a:ext cx="486972" cy="35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282063" y="279225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actuall</a:t>
            </a:r>
            <a:r>
              <a:rPr lang="en-US" altLang="ko-KR" sz="1600" dirty="0" smtClean="0">
                <a:solidFill>
                  <a:srgbClr val="C00000"/>
                </a:solidFill>
              </a:rPr>
              <a:t>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68716"/>
            <a:ext cx="2485786" cy="4396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768716"/>
            <a:ext cx="2519063" cy="43965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   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LinearLayour</a:t>
            </a:r>
            <a:r>
              <a:rPr lang="ko-KR" altLang="en-US" dirty="0" smtClean="0">
                <a:sym typeface="Wingdings" panose="05000000000000000000" pitchFamily="2" charset="2"/>
              </a:rPr>
              <a:t>을 우클릭해서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15880" y="3789040"/>
            <a:ext cx="4915388" cy="2730824"/>
            <a:chOff x="2980812" y="3262313"/>
            <a:chExt cx="6012668" cy="32342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832" y="3262313"/>
              <a:ext cx="5832648" cy="3234217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2980812" y="5445224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6816080" y="5949280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err="1" smtClean="0"/>
              <a:t>scrollview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</a:t>
            </a:r>
            <a:r>
              <a:rPr lang="ko-KR" altLang="en-US" b="1" dirty="0" err="1" smtClean="0"/>
              <a:t>간편해집니다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0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R.id.scrollView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bitmap01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bitmap02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if(bitmap01.isVisible()) {  // which one is currently displayed?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bitmap01.setVisible(false,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bitmap02.setVisible(false,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Joy021Views: 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다음과 같이 사용하고 있는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Joy021xViews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버튼을 클릭할 때마다 이미지를 위 혹은 아래로 위치를 바꾸어 보여줄 수 있도록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060848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060848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060847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dirty="0" smtClean="0">
                <a:sym typeface="Wingdings" panose="05000000000000000000" pitchFamily="2" charset="2"/>
              </a:rPr>
              <a:t>Joy021Views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2: 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74994"/>
            <a:ext cx="5931134" cy="335238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42873" y="3915437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108343" y="4332103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763586" y="4435439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037" y="3074994"/>
            <a:ext cx="4313291" cy="333968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128448" y="289497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 (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HuStarMission02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420958"/>
            <a:ext cx="2376264" cy="4106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4156308"/>
            <a:ext cx="4094991" cy="23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Project/app </a:t>
            </a:r>
            <a:r>
              <a:rPr lang="ko-KR" altLang="en-US" dirty="0" smtClean="0">
                <a:sym typeface="Wingdings" panose="05000000000000000000" pitchFamily="2" charset="2"/>
              </a:rPr>
              <a:t>폴더 이름 위에서 </a:t>
            </a:r>
            <a:r>
              <a:rPr lang="en-US" altLang="ko-KR" dirty="0" smtClean="0">
                <a:sym typeface="Wingdings" panose="05000000000000000000" pitchFamily="2" charset="2"/>
              </a:rPr>
              <a:t>right click  new  Image Asset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Clip Art 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새로운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584086"/>
            <a:ext cx="5865448" cy="3896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546276"/>
            <a:ext cx="3445146" cy="39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err="1" smtClean="0">
                <a:sym typeface="Wingdings" panose="05000000000000000000" pitchFamily="2" charset="2"/>
              </a:rPr>
              <a:t>ComponentTree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삽입합니다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7612"/>
            <a:ext cx="4672157" cy="4812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707612"/>
            <a:ext cx="4093044" cy="47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2013956"/>
            <a:ext cx="2580876" cy="44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605781"/>
            <a:ext cx="6639265" cy="28907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31504" y="5046369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631504" y="5373216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19714</TotalTime>
  <Words>5610</Words>
  <Application>Microsoft Office PowerPoint</Application>
  <PresentationFormat>와이드스크린</PresentationFormat>
  <Paragraphs>1095</Paragraphs>
  <Slides>75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8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 구성하기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Kim Youngsup</cp:lastModifiedBy>
  <cp:revision>953</cp:revision>
  <dcterms:created xsi:type="dcterms:W3CDTF">2014-02-12T09:15:05Z</dcterms:created>
  <dcterms:modified xsi:type="dcterms:W3CDTF">2020-07-20T23:51:22Z</dcterms:modified>
</cp:coreProperties>
</file>